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06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35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03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798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37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0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7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30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38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11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71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5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2DEA1-9F59-472A-904B-409C199D744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3A684-46FD-4AE5-8511-057D9D820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1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464486" y="1508789"/>
            <a:ext cx="2215028" cy="7014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194102" y="2560359"/>
            <a:ext cx="4755796" cy="17372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894866"/>
            <a:ext cx="9144000" cy="26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0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1" y="504967"/>
            <a:ext cx="3267723" cy="245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laboratory soil compaction tes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7" b="5837"/>
          <a:stretch/>
        </p:blipFill>
        <p:spPr bwMode="auto">
          <a:xfrm>
            <a:off x="3867767" y="504967"/>
            <a:ext cx="3829572" cy="253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1" y="3217387"/>
            <a:ext cx="3444686" cy="259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835" y="3217386"/>
            <a:ext cx="4631234" cy="259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57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927016" y="138197"/>
            <a:ext cx="3289968" cy="52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76795" y="660197"/>
            <a:ext cx="8990409" cy="10521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0" y="1712353"/>
            <a:ext cx="9144000" cy="252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7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985669" y="138170"/>
            <a:ext cx="1172662" cy="52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lum bright="-20000" contrast="40000"/>
          </a:blip>
          <a:srcRect b="70494"/>
          <a:stretch/>
        </p:blipFill>
        <p:spPr>
          <a:xfrm>
            <a:off x="0" y="2201215"/>
            <a:ext cx="9144000" cy="16194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642465" y="660170"/>
            <a:ext cx="8241208" cy="140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4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4530516"/>
            <a:ext cx="9144000" cy="16456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lum bright="-20000" contrast="40000"/>
          </a:blip>
          <a:srcRect t="29755"/>
          <a:stretch/>
        </p:blipFill>
        <p:spPr>
          <a:xfrm>
            <a:off x="0" y="560098"/>
            <a:ext cx="9144000" cy="385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6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624058" y="696656"/>
            <a:ext cx="5895884" cy="546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41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418236" y="105706"/>
            <a:ext cx="4592926" cy="27160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539710" y="2821737"/>
            <a:ext cx="4104317" cy="184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413682" y="-202052"/>
            <a:ext cx="6807954" cy="41025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973933" y="3799406"/>
            <a:ext cx="7687451" cy="30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3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695700" y="937265"/>
            <a:ext cx="7752599" cy="498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4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877" y="136480"/>
            <a:ext cx="4009030" cy="400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859675" y="4338646"/>
            <a:ext cx="7459433" cy="17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4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301266"/>
            <a:ext cx="9144000" cy="425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60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741364" y="0"/>
            <a:ext cx="1661271" cy="5627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562781"/>
            <a:ext cx="9144000" cy="620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38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42684"/>
            <a:ext cx="9144000" cy="26515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393373" y="342684"/>
            <a:ext cx="586854" cy="3942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682883" y="2734915"/>
            <a:ext cx="6809738" cy="38364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75212" y="2115403"/>
            <a:ext cx="327546" cy="2866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268036" y="2734915"/>
            <a:ext cx="327546" cy="226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52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054014" y="651796"/>
            <a:ext cx="7035972" cy="55544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156527" y="5635265"/>
            <a:ext cx="1758993" cy="57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34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21100" y="1834453"/>
            <a:ext cx="8501799" cy="318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6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26"/>
            <a:ext cx="9144000" cy="25177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35522" y="1378421"/>
            <a:ext cx="382138" cy="2866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2326808"/>
            <a:ext cx="9144000" cy="459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4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97147"/>
            <a:ext cx="9144000" cy="566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9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</TotalTime>
  <Words>0</Words>
  <Application>Microsoft Office PowerPoint</Application>
  <PresentationFormat>On-screen Show (4:3)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VAIO-PC</dc:creator>
  <cp:lastModifiedBy>VAIO-PC</cp:lastModifiedBy>
  <cp:revision>17</cp:revision>
  <dcterms:created xsi:type="dcterms:W3CDTF">2019-04-04T11:02:44Z</dcterms:created>
  <dcterms:modified xsi:type="dcterms:W3CDTF">2019-04-04T16:23:57Z</dcterms:modified>
</cp:coreProperties>
</file>