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7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1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DEA1-9F59-472A-904B-409C199D744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A684-46FD-4AE5-8511-057D9D82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1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464486" y="1508789"/>
            <a:ext cx="2215028" cy="701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194102" y="2560359"/>
            <a:ext cx="4755796" cy="1737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894866"/>
            <a:ext cx="9144000" cy="26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504967"/>
            <a:ext cx="3267723" cy="24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aboratory soil compaction t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5837"/>
          <a:stretch/>
        </p:blipFill>
        <p:spPr bwMode="auto">
          <a:xfrm>
            <a:off x="3867767" y="504967"/>
            <a:ext cx="3829572" cy="25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3217387"/>
            <a:ext cx="3444686" cy="25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35" y="3217386"/>
            <a:ext cx="4631234" cy="25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927016" y="138197"/>
            <a:ext cx="3289968" cy="52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6795" y="660197"/>
            <a:ext cx="8990409" cy="1052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1712353"/>
            <a:ext cx="9144000" cy="25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985669" y="138170"/>
            <a:ext cx="1172662" cy="52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b="70494"/>
          <a:stretch/>
        </p:blipFill>
        <p:spPr>
          <a:xfrm>
            <a:off x="0" y="2201215"/>
            <a:ext cx="9144000" cy="1619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642465" y="660170"/>
            <a:ext cx="8241208" cy="14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4530516"/>
            <a:ext cx="9144000" cy="1645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29755"/>
          <a:stretch/>
        </p:blipFill>
        <p:spPr>
          <a:xfrm>
            <a:off x="0" y="560098"/>
            <a:ext cx="9144000" cy="38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24058" y="696656"/>
            <a:ext cx="5895884" cy="54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4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418236" y="105706"/>
            <a:ext cx="4592926" cy="2716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539710" y="2821737"/>
            <a:ext cx="4104317" cy="18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13682" y="-202052"/>
            <a:ext cx="6807954" cy="4102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973933" y="3799406"/>
            <a:ext cx="7687451" cy="30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95700" y="937265"/>
            <a:ext cx="7752599" cy="49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77" y="136480"/>
            <a:ext cx="4009030" cy="40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59675" y="4338646"/>
            <a:ext cx="7459433" cy="17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301266"/>
            <a:ext cx="9144000" cy="42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741364" y="0"/>
            <a:ext cx="1661271" cy="562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562781"/>
            <a:ext cx="9144000" cy="62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3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342684"/>
            <a:ext cx="9144000" cy="2651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93373" y="342684"/>
            <a:ext cx="586854" cy="394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82883" y="2734915"/>
            <a:ext cx="6809738" cy="3836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5212" y="2115403"/>
            <a:ext cx="327546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68036" y="2734915"/>
            <a:ext cx="327546" cy="22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54014" y="651796"/>
            <a:ext cx="7035972" cy="5554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156527" y="5635265"/>
            <a:ext cx="1758993" cy="5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1100" y="1834453"/>
            <a:ext cx="8501799" cy="31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26"/>
            <a:ext cx="9144000" cy="2517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5522" y="1378421"/>
            <a:ext cx="382138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2326808"/>
            <a:ext cx="9144000" cy="45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97147"/>
            <a:ext cx="9144000" cy="56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VAIO-PC</dc:creator>
  <cp:lastModifiedBy>VAIO-PC</cp:lastModifiedBy>
  <cp:revision>17</cp:revision>
  <dcterms:created xsi:type="dcterms:W3CDTF">2019-04-04T11:02:44Z</dcterms:created>
  <dcterms:modified xsi:type="dcterms:W3CDTF">2019-04-04T16:23:57Z</dcterms:modified>
</cp:coreProperties>
</file>