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75" d="100"/>
          <a:sy n="75" d="100"/>
        </p:scale>
        <p:origin x="12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9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343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48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77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534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1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3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5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69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7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367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143A-8F90-467B-A3D5-737D53AB2BB8}" type="datetimeFigureOut">
              <a:rPr lang="en-US" smtClean="0"/>
              <a:t>3/9/2019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3AA59-C86B-44C4-8F43-F0964869B6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26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18" y="0"/>
            <a:ext cx="826655" cy="10150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2568702" y="1614601"/>
            <a:ext cx="4006595" cy="87271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lum bright="-20000" contrast="40000"/>
          </a:blip>
          <a:stretch>
            <a:fillRect/>
          </a:stretch>
        </p:blipFill>
        <p:spPr>
          <a:xfrm>
            <a:off x="1070301" y="2799058"/>
            <a:ext cx="7003398" cy="2161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78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281629"/>
            <a:ext cx="9144000" cy="557637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04800" y="0"/>
            <a:ext cx="8839200" cy="146592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293100" y="0"/>
            <a:ext cx="5334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231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540106" y="0"/>
            <a:ext cx="806378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48600" y="127000"/>
            <a:ext cx="647700" cy="330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8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174575"/>
            <a:ext cx="9144000" cy="6508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879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862010"/>
            <a:ext cx="9144000" cy="5133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868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674" y="152400"/>
            <a:ext cx="3844925" cy="513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>
            <a:off x="831231" y="5539865"/>
            <a:ext cx="7329137" cy="807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2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17637"/>
            <a:ext cx="9144000" cy="2622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0" y="3269673"/>
            <a:ext cx="9144000" cy="212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680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487149" y="0"/>
            <a:ext cx="8169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76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54000" y="264578"/>
            <a:ext cx="8521700" cy="24980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lum bright="-20000" contrast="40000"/>
          </a:blip>
          <a:stretch>
            <a:fillRect/>
          </a:stretch>
        </p:blipFill>
        <p:spPr>
          <a:xfrm>
            <a:off x="355601" y="2724543"/>
            <a:ext cx="8521700" cy="320064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267700" y="127000"/>
            <a:ext cx="609601" cy="520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484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693473"/>
            <a:ext cx="9144000" cy="272785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242300" y="693473"/>
            <a:ext cx="596900" cy="4241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960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221971" y="0"/>
            <a:ext cx="8700057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305800" y="88900"/>
            <a:ext cx="578128" cy="444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560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781435" y="0"/>
            <a:ext cx="758113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810500" y="0"/>
            <a:ext cx="552065" cy="266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510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lum bright="-20000" contrast="40000"/>
          </a:blip>
          <a:stretch>
            <a:fillRect/>
          </a:stretch>
        </p:blipFill>
        <p:spPr>
          <a:xfrm>
            <a:off x="0" y="519566"/>
            <a:ext cx="9144000" cy="3050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81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0</Words>
  <Application>Microsoft Office PowerPoint</Application>
  <PresentationFormat>On-screen Show (4:3)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VAIO-PC</dc:creator>
  <cp:lastModifiedBy>VAIO-PC</cp:lastModifiedBy>
  <cp:revision>50</cp:revision>
  <dcterms:created xsi:type="dcterms:W3CDTF">2019-03-01T14:27:39Z</dcterms:created>
  <dcterms:modified xsi:type="dcterms:W3CDTF">2019-03-09T20:36:41Z</dcterms:modified>
</cp:coreProperties>
</file>