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2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143A-8F90-467B-A3D5-737D53AB2BB8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AA59-C86B-44C4-8F43-F096486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143A-8F90-467B-A3D5-737D53AB2BB8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AA59-C86B-44C4-8F43-F096486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4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143A-8F90-467B-A3D5-737D53AB2BB8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AA59-C86B-44C4-8F43-F096486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8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143A-8F90-467B-A3D5-737D53AB2BB8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AA59-C86B-44C4-8F43-F096486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7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143A-8F90-467B-A3D5-737D53AB2BB8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AA59-C86B-44C4-8F43-F096486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3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143A-8F90-467B-A3D5-737D53AB2BB8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AA59-C86B-44C4-8F43-F096486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143A-8F90-467B-A3D5-737D53AB2BB8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AA59-C86B-44C4-8F43-F096486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3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143A-8F90-467B-A3D5-737D53AB2BB8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AA59-C86B-44C4-8F43-F096486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5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143A-8F90-467B-A3D5-737D53AB2BB8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AA59-C86B-44C4-8F43-F096486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9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143A-8F90-467B-A3D5-737D53AB2BB8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AA59-C86B-44C4-8F43-F096486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143A-8F90-467B-A3D5-737D53AB2BB8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AA59-C86B-44C4-8F43-F096486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6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3143A-8F90-467B-A3D5-737D53AB2BB8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3AA59-C86B-44C4-8F43-F0964869B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6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0"/>
            <a:ext cx="826655" cy="1015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568702" y="1614601"/>
            <a:ext cx="4006595" cy="872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070301" y="2799058"/>
            <a:ext cx="7003398" cy="216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1281629"/>
            <a:ext cx="9144000" cy="5576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04800" y="0"/>
            <a:ext cx="8839200" cy="14659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93100" y="0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31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540106" y="0"/>
            <a:ext cx="806378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48600" y="127000"/>
            <a:ext cx="647700" cy="33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8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174575"/>
            <a:ext cx="9144000" cy="65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79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862010"/>
            <a:ext cx="9144000" cy="513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6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4" y="152400"/>
            <a:ext cx="3844925" cy="513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831231" y="5539865"/>
            <a:ext cx="7329137" cy="80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2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517637"/>
            <a:ext cx="9144000" cy="2622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3269673"/>
            <a:ext cx="9144000" cy="212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8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87149" y="0"/>
            <a:ext cx="8169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76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54000" y="264578"/>
            <a:ext cx="8521700" cy="249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55601" y="2724543"/>
            <a:ext cx="8521700" cy="32006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67700" y="127000"/>
            <a:ext cx="609601" cy="520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84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693473"/>
            <a:ext cx="9144000" cy="27278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42300" y="693473"/>
            <a:ext cx="596900" cy="424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60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21971" y="0"/>
            <a:ext cx="870005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05800" y="88900"/>
            <a:ext cx="578128" cy="44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5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81435" y="0"/>
            <a:ext cx="758113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10500" y="0"/>
            <a:ext cx="552065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10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519566"/>
            <a:ext cx="9144000" cy="305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81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VAIO-PC</dc:creator>
  <cp:lastModifiedBy>VAIO-PC</cp:lastModifiedBy>
  <cp:revision>50</cp:revision>
  <dcterms:created xsi:type="dcterms:W3CDTF">2019-03-01T14:27:39Z</dcterms:created>
  <dcterms:modified xsi:type="dcterms:W3CDTF">2019-03-09T20:36:41Z</dcterms:modified>
</cp:coreProperties>
</file>