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9" r:id="rId30"/>
    <p:sldId id="290" r:id="rId31"/>
    <p:sldId id="291" r:id="rId32"/>
    <p:sldId id="292" r:id="rId33"/>
    <p:sldId id="293" r:id="rId34"/>
    <p:sldId id="294" r:id="rId35"/>
    <p:sldId id="29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4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8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3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3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5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9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6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143A-8F90-467B-A3D5-737D53AB2B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998658" y="1716776"/>
            <a:ext cx="5146683" cy="1003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0" y="2719995"/>
            <a:ext cx="9144000" cy="27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902793" y="609471"/>
            <a:ext cx="3485412" cy="378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01566" y="609471"/>
            <a:ext cx="686639" cy="562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4393971"/>
            <a:ext cx="9144000" cy="1307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205" y="5701172"/>
            <a:ext cx="586331" cy="2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8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974397" y="218960"/>
            <a:ext cx="3908873" cy="856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1276167"/>
            <a:ext cx="9144000" cy="43056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18997" y="647163"/>
            <a:ext cx="283335" cy="428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98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140182"/>
            <a:ext cx="9144000" cy="65776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00811" y="140182"/>
            <a:ext cx="824248" cy="413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0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400010"/>
            <a:ext cx="9144000" cy="196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65206" y="400010"/>
            <a:ext cx="978794" cy="617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2622397"/>
            <a:ext cx="9144000" cy="3338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65206" y="2622397"/>
            <a:ext cx="978794" cy="41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42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648" y="142031"/>
            <a:ext cx="9120704" cy="65739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67459" y="6156101"/>
            <a:ext cx="940158" cy="39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79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731683"/>
            <a:ext cx="9144000" cy="53946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22783" y="695459"/>
            <a:ext cx="579549" cy="553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0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607562"/>
            <a:ext cx="9144000" cy="3685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4058966"/>
            <a:ext cx="9144000" cy="175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62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306124" y="0"/>
            <a:ext cx="6531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4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405832" y="1893002"/>
            <a:ext cx="4332335" cy="1011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265744" y="3158377"/>
            <a:ext cx="6612511" cy="2112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78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83642"/>
          <a:stretch/>
        </p:blipFill>
        <p:spPr>
          <a:xfrm>
            <a:off x="842282" y="5396248"/>
            <a:ext cx="7459433" cy="812544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11" y="26274"/>
            <a:ext cx="5369974" cy="536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10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7324"/>
          <a:stretch/>
        </p:blipFill>
        <p:spPr>
          <a:xfrm>
            <a:off x="1110744" y="5653825"/>
            <a:ext cx="6922512" cy="869324"/>
          </a:xfrm>
          <a:prstGeom prst="rect">
            <a:avLst/>
          </a:prstGeom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9" y="620442"/>
            <a:ext cx="8872762" cy="472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512" y="130731"/>
            <a:ext cx="1530975" cy="440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893141"/>
            <a:ext cx="9144000" cy="1259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lum bright="-20000" contrast="40000"/>
          </a:blip>
          <a:srcRect t="1" b="30206"/>
          <a:stretch/>
        </p:blipFill>
        <p:spPr>
          <a:xfrm>
            <a:off x="0" y="2152808"/>
            <a:ext cx="9144000" cy="46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0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659138"/>
            <a:ext cx="9144000" cy="432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18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355795"/>
            <a:ext cx="9144000" cy="4085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4441584"/>
            <a:ext cx="9144000" cy="20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85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28976"/>
            <a:ext cx="9144000" cy="3178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0" y="3106125"/>
            <a:ext cx="5244405" cy="3751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410986" y="4982062"/>
            <a:ext cx="5733014" cy="122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03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308111" y="305156"/>
            <a:ext cx="4527778" cy="62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13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843484"/>
            <a:ext cx="9144000" cy="51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16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077" y="150266"/>
            <a:ext cx="1693845" cy="530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1640517"/>
            <a:ext cx="9144000" cy="357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38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486" y="123218"/>
            <a:ext cx="2215028" cy="481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1115316"/>
            <a:ext cx="9144000" cy="462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32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309039"/>
            <a:ext cx="9144000" cy="62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31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20066" y="0"/>
            <a:ext cx="8903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938" y="0"/>
            <a:ext cx="1596123" cy="570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155" y="725092"/>
            <a:ext cx="3387690" cy="513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0" y="1393090"/>
            <a:ext cx="9144000" cy="1830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0" y="3367508"/>
            <a:ext cx="9144000" cy="30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90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1326252" y="0"/>
            <a:ext cx="7817747" cy="2789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-1" y="2278833"/>
            <a:ext cx="9144000" cy="45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88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08345" y="0"/>
            <a:ext cx="6927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16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84834" y="0"/>
            <a:ext cx="7774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28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558910" y="1451109"/>
            <a:ext cx="6026180" cy="395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94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20846" y="0"/>
            <a:ext cx="7702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54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375364" y="0"/>
            <a:ext cx="6393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3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355" y="116995"/>
            <a:ext cx="1889289" cy="5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1496051"/>
            <a:ext cx="9144000" cy="31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056073" y="0"/>
            <a:ext cx="5031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9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207" y="133308"/>
            <a:ext cx="2019585" cy="538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536128" y="671621"/>
            <a:ext cx="4071743" cy="513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234" y="1332278"/>
            <a:ext cx="1335532" cy="39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15909" y="1893243"/>
            <a:ext cx="8912180" cy="870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0" y="2764087"/>
            <a:ext cx="9144000" cy="18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6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25003" y="215440"/>
            <a:ext cx="7984901" cy="5702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853903" y="6059490"/>
            <a:ext cx="3127099" cy="4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7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252" y="0"/>
            <a:ext cx="879496" cy="52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668679"/>
            <a:ext cx="9144000" cy="2635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0" y="3368441"/>
            <a:ext cx="9144000" cy="9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7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70456" y="824248"/>
            <a:ext cx="8371644" cy="4263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876215" y="5328428"/>
            <a:ext cx="1726419" cy="39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42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0</Words>
  <Application>Microsoft Office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VAIO-PC</dc:creator>
  <cp:lastModifiedBy>VAIO-PC</cp:lastModifiedBy>
  <cp:revision>40</cp:revision>
  <dcterms:created xsi:type="dcterms:W3CDTF">2019-03-01T14:27:39Z</dcterms:created>
  <dcterms:modified xsi:type="dcterms:W3CDTF">2019-03-03T12:42:15Z</dcterms:modified>
</cp:coreProperties>
</file>