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9" r:id="rId30"/>
    <p:sldId id="290" r:id="rId31"/>
    <p:sldId id="291" r:id="rId32"/>
    <p:sldId id="292" r:id="rId33"/>
    <p:sldId id="293" r:id="rId34"/>
    <p:sldId id="294" r:id="rId35"/>
    <p:sldId id="295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9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343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48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87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53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91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435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550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697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76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367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3143A-8F90-467B-A3D5-737D53AB2BB8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265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1998658" y="1716776"/>
            <a:ext cx="5146683" cy="10032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0" y="2719995"/>
            <a:ext cx="9144000" cy="272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78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902793" y="609471"/>
            <a:ext cx="3485412" cy="3784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01566" y="609471"/>
            <a:ext cx="686639" cy="5625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4393971"/>
            <a:ext cx="9144000" cy="13072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8205" y="5701172"/>
            <a:ext cx="586331" cy="26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982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974397" y="218960"/>
            <a:ext cx="3908873" cy="8564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1276167"/>
            <a:ext cx="9144000" cy="430566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718997" y="647163"/>
            <a:ext cx="283335" cy="4282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098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140182"/>
            <a:ext cx="9144000" cy="657763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100811" y="140182"/>
            <a:ext cx="824248" cy="413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770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400010"/>
            <a:ext cx="9144000" cy="1962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165206" y="400010"/>
            <a:ext cx="978794" cy="6174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2622397"/>
            <a:ext cx="9144000" cy="33389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165206" y="2622397"/>
            <a:ext cx="978794" cy="4170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142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1648" y="142031"/>
            <a:ext cx="9120704" cy="65739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267459" y="6156101"/>
            <a:ext cx="940158" cy="3992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179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731683"/>
            <a:ext cx="9144000" cy="539463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422783" y="695459"/>
            <a:ext cx="579549" cy="5537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801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607562"/>
            <a:ext cx="9144000" cy="36852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4058966"/>
            <a:ext cx="9144000" cy="175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362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306124" y="0"/>
            <a:ext cx="65317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14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405832" y="1893002"/>
            <a:ext cx="4332335" cy="10113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1265744" y="3158377"/>
            <a:ext cx="6612511" cy="21124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378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lum bright="-20000" contrast="40000"/>
          </a:blip>
          <a:srcRect t="83642"/>
          <a:stretch/>
        </p:blipFill>
        <p:spPr>
          <a:xfrm>
            <a:off x="842282" y="5396248"/>
            <a:ext cx="7459433" cy="812544"/>
          </a:xfrm>
          <a:prstGeom prst="rect">
            <a:avLst/>
          </a:prstGeom>
        </p:spPr>
      </p:pic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011" y="26274"/>
            <a:ext cx="5369974" cy="5369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102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87324"/>
          <a:stretch/>
        </p:blipFill>
        <p:spPr>
          <a:xfrm>
            <a:off x="1110744" y="5653825"/>
            <a:ext cx="6922512" cy="869324"/>
          </a:xfrm>
          <a:prstGeom prst="rect">
            <a:avLst/>
          </a:prstGeom>
        </p:spPr>
      </p:pic>
      <p:pic>
        <p:nvPicPr>
          <p:cNvPr id="4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19" y="620442"/>
            <a:ext cx="8872762" cy="4724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83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6512" y="130731"/>
            <a:ext cx="1530975" cy="4404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893141"/>
            <a:ext cx="9144000" cy="12596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lum bright="-20000" contrast="40000"/>
          </a:blip>
          <a:srcRect t="1" b="30206"/>
          <a:stretch/>
        </p:blipFill>
        <p:spPr>
          <a:xfrm>
            <a:off x="0" y="2152808"/>
            <a:ext cx="9144000" cy="4647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30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659138"/>
            <a:ext cx="9144000" cy="432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5184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355795"/>
            <a:ext cx="9144000" cy="40857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4441584"/>
            <a:ext cx="9144000" cy="205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3859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28976"/>
            <a:ext cx="9144000" cy="31786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0" y="3106125"/>
            <a:ext cx="5244405" cy="37518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3410986" y="4982062"/>
            <a:ext cx="5733014" cy="122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003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308111" y="305156"/>
            <a:ext cx="4527778" cy="624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137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843484"/>
            <a:ext cx="9144000" cy="517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6169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077" y="150266"/>
            <a:ext cx="1693845" cy="5301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1640517"/>
            <a:ext cx="9144000" cy="357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4386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4486" y="123218"/>
            <a:ext cx="2215028" cy="481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1115316"/>
            <a:ext cx="9144000" cy="462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732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309039"/>
            <a:ext cx="9144000" cy="623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9312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20066" y="0"/>
            <a:ext cx="89038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0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938" y="0"/>
            <a:ext cx="1596123" cy="5709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8155" y="725092"/>
            <a:ext cx="3387690" cy="5138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0" y="1393090"/>
            <a:ext cx="9144000" cy="18300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0" y="3367508"/>
            <a:ext cx="9144000" cy="302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5904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1326252" y="0"/>
            <a:ext cx="7817747" cy="27894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-1" y="2278833"/>
            <a:ext cx="9144000" cy="457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1888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108345" y="0"/>
            <a:ext cx="69273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5168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684834" y="0"/>
            <a:ext cx="77743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4286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558910" y="1451109"/>
            <a:ext cx="6026180" cy="395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9949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720846" y="0"/>
            <a:ext cx="77023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6543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375364" y="0"/>
            <a:ext cx="63932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30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7355" y="116995"/>
            <a:ext cx="1889289" cy="5709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1496051"/>
            <a:ext cx="9144000" cy="319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82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056073" y="0"/>
            <a:ext cx="50318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696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2207" y="133308"/>
            <a:ext cx="2019585" cy="5383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2536128" y="671621"/>
            <a:ext cx="4071743" cy="5138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4234" y="1332278"/>
            <a:ext cx="1335532" cy="391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115909" y="1893243"/>
            <a:ext cx="8912180" cy="8708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lum bright="-20000" contrast="40000"/>
          </a:blip>
          <a:stretch>
            <a:fillRect/>
          </a:stretch>
        </p:blipFill>
        <p:spPr>
          <a:xfrm>
            <a:off x="0" y="2764087"/>
            <a:ext cx="9144000" cy="186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564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25003" y="215440"/>
            <a:ext cx="7984901" cy="57023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2853903" y="6059490"/>
            <a:ext cx="3127099" cy="49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174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2252" y="0"/>
            <a:ext cx="879496" cy="522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668679"/>
            <a:ext cx="9144000" cy="26357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0" y="3368441"/>
            <a:ext cx="9144000" cy="902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76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70456" y="824248"/>
            <a:ext cx="8371644" cy="42634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3876215" y="5328428"/>
            <a:ext cx="1726419" cy="39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442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0</Words>
  <Application>Microsoft Office PowerPoint</Application>
  <PresentationFormat>On-screen Show (4:3)</PresentationFormat>
  <Paragraphs>0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VAIO-PC</dc:creator>
  <cp:lastModifiedBy>VAIO-PC</cp:lastModifiedBy>
  <cp:revision>40</cp:revision>
  <dcterms:created xsi:type="dcterms:W3CDTF">2019-03-01T14:27:39Z</dcterms:created>
  <dcterms:modified xsi:type="dcterms:W3CDTF">2019-03-03T12:42:15Z</dcterms:modified>
</cp:coreProperties>
</file>