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  <p:sldId id="279" r:id="rId24"/>
    <p:sldId id="280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17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02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923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75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18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8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97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80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84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7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4222C-5518-4A96-89CC-A298CD733371}" type="datetimeFigureOut">
              <a:rPr lang="en-US" smtClean="0"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74B46-4A03-4D87-B5A1-32B35B882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0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084417" y="1459146"/>
            <a:ext cx="6933601" cy="86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538016" y="2975718"/>
            <a:ext cx="6026401" cy="200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98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699563"/>
            <a:ext cx="9144000" cy="49185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54291" y="644236"/>
            <a:ext cx="581891" cy="571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64682" y="381000"/>
            <a:ext cx="654627" cy="5022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1336" y="5953991"/>
            <a:ext cx="1049482" cy="3740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5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413163" y="644236"/>
            <a:ext cx="6447542" cy="46436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2838856" y="5635600"/>
            <a:ext cx="3596155" cy="5697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1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309944"/>
            <a:ext cx="9144000" cy="14729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lum bright="-20000" contrast="40000"/>
          </a:blip>
          <a:srcRect t="3337"/>
          <a:stretch/>
        </p:blipFill>
        <p:spPr>
          <a:xfrm>
            <a:off x="0" y="1628299"/>
            <a:ext cx="9144000" cy="505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12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21707" y="238314"/>
            <a:ext cx="8920045" cy="25653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 rot="-60000">
            <a:off x="113482" y="2644240"/>
            <a:ext cx="8736337" cy="413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7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60000">
            <a:off x="1098094" y="0"/>
            <a:ext cx="694781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153891" y="6473536"/>
            <a:ext cx="789709" cy="3844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201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-39151" y="875634"/>
            <a:ext cx="9144000" cy="45664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250382" y="914400"/>
            <a:ext cx="644236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73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413063" y="0"/>
            <a:ext cx="660881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12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321680"/>
            <a:ext cx="9144000" cy="299345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1727" y="2753591"/>
            <a:ext cx="4914900" cy="42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67" y="3051770"/>
            <a:ext cx="3553978" cy="361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plastic limit te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048" y="3594821"/>
            <a:ext cx="3781425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96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l="22727"/>
          <a:stretch/>
        </p:blipFill>
        <p:spPr>
          <a:xfrm>
            <a:off x="1922318" y="984153"/>
            <a:ext cx="7065818" cy="38090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75073" y="984153"/>
            <a:ext cx="613063" cy="5433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87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65599" y="317000"/>
            <a:ext cx="8812801" cy="6224000"/>
          </a:xfrm>
          <a:prstGeom prst="rect">
            <a:avLst/>
          </a:prstGeom>
        </p:spPr>
      </p:pic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167265"/>
            <a:ext cx="5684116" cy="534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69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406913"/>
            <a:ext cx="9144000" cy="27606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2884417"/>
            <a:ext cx="8811491" cy="34211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478982" y="406913"/>
            <a:ext cx="592282" cy="559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0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29747" cy="444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473" y="3252355"/>
            <a:ext cx="4807527" cy="360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0266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860464"/>
            <a:ext cx="9144000" cy="33082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83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282958"/>
            <a:ext cx="9144000" cy="62920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406245" y="176645"/>
            <a:ext cx="592282" cy="498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406245" y="3397827"/>
            <a:ext cx="592282" cy="4260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19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-41254" y="672022"/>
            <a:ext cx="9144000" cy="48073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2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15512"/>
            <a:ext cx="9144000" cy="20446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lum bright="-20000" contrast="40000"/>
          </a:blip>
          <a:srcRect l="1900" t="6155" b="6504"/>
          <a:stretch/>
        </p:blipFill>
        <p:spPr>
          <a:xfrm>
            <a:off x="38636" y="2441864"/>
            <a:ext cx="8970281" cy="39069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427027" y="515512"/>
            <a:ext cx="581891" cy="482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1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015007"/>
            <a:ext cx="9144000" cy="30663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9799" y="3964168"/>
            <a:ext cx="9104401" cy="88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-19800" y="5349670"/>
            <a:ext cx="9144000" cy="12709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47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475408" y="205182"/>
            <a:ext cx="8443552" cy="657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52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0" y="1153139"/>
            <a:ext cx="9144000" cy="45517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689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178656"/>
            <a:ext cx="9144000" cy="50825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89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-16571" y="642010"/>
            <a:ext cx="9144000" cy="19787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85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715986"/>
            <a:ext cx="9144000" cy="43453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36918" y="1194955"/>
            <a:ext cx="1392382" cy="436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532245" y="1194955"/>
            <a:ext cx="4524198" cy="31080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24155" y="1704109"/>
            <a:ext cx="1288472" cy="405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532245" y="4302976"/>
            <a:ext cx="4791962" cy="176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2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230867" y="428896"/>
            <a:ext cx="8714169" cy="57605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184150" y="353293"/>
            <a:ext cx="810491" cy="526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lum bright="-20000" contrast="40000"/>
          </a:blip>
          <a:srcRect t="8572"/>
          <a:stretch/>
        </p:blipFill>
        <p:spPr>
          <a:xfrm>
            <a:off x="384575" y="6022494"/>
            <a:ext cx="8354179" cy="75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86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0</Words>
  <Application>Microsoft Office PowerPoint</Application>
  <PresentationFormat>On-screen Show (4:3)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</dc:creator>
  <cp:lastModifiedBy>VAIO-PC</cp:lastModifiedBy>
  <cp:revision>19</cp:revision>
  <dcterms:created xsi:type="dcterms:W3CDTF">2019-02-20T14:17:48Z</dcterms:created>
  <dcterms:modified xsi:type="dcterms:W3CDTF">2019-02-25T06:19:05Z</dcterms:modified>
</cp:coreProperties>
</file>