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9" r:id="rId24"/>
    <p:sldId id="280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1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0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1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8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9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7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222C-5518-4A96-89CC-A298CD73337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4B46-4A03-4D87-B5A1-32B35B882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084417" y="1459146"/>
            <a:ext cx="6933601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538016" y="2975718"/>
            <a:ext cx="6026401" cy="20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98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699563"/>
            <a:ext cx="9144000" cy="4918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4291" y="644236"/>
            <a:ext cx="581891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64682" y="381000"/>
            <a:ext cx="654627" cy="502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336" y="5953991"/>
            <a:ext cx="1049482" cy="37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413163" y="644236"/>
            <a:ext cx="6447542" cy="4643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838856" y="5635600"/>
            <a:ext cx="3596155" cy="569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09944"/>
            <a:ext cx="9144000" cy="1472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3337"/>
          <a:stretch/>
        </p:blipFill>
        <p:spPr>
          <a:xfrm>
            <a:off x="0" y="1628299"/>
            <a:ext cx="9144000" cy="50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21707" y="238314"/>
            <a:ext cx="8920045" cy="256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 rot="-60000">
            <a:off x="113482" y="2644240"/>
            <a:ext cx="8736337" cy="41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098094" y="0"/>
            <a:ext cx="694781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3891" y="6473536"/>
            <a:ext cx="789709" cy="384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1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-39151" y="875634"/>
            <a:ext cx="9144000" cy="4566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50382" y="914400"/>
            <a:ext cx="64423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7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413063" y="0"/>
            <a:ext cx="660881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12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21680"/>
            <a:ext cx="9144000" cy="2993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727" y="2753591"/>
            <a:ext cx="4914900" cy="426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7" y="3051770"/>
            <a:ext cx="3553978" cy="36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lastic limit t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48" y="3594821"/>
            <a:ext cx="378142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9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22727"/>
          <a:stretch/>
        </p:blipFill>
        <p:spPr>
          <a:xfrm>
            <a:off x="1922318" y="984153"/>
            <a:ext cx="7065818" cy="3809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75073" y="984153"/>
            <a:ext cx="613063" cy="543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65599" y="317000"/>
            <a:ext cx="8812801" cy="6224000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67265"/>
            <a:ext cx="5684116" cy="53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6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406913"/>
            <a:ext cx="9144000" cy="2760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2884417"/>
            <a:ext cx="8811491" cy="34211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78982" y="406913"/>
            <a:ext cx="592282" cy="559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0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9747" cy="44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73" y="3252355"/>
            <a:ext cx="4807527" cy="36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26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860464"/>
            <a:ext cx="9144000" cy="3308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83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2958"/>
            <a:ext cx="9144000" cy="6292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6245" y="176645"/>
            <a:ext cx="592282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06245" y="3397827"/>
            <a:ext cx="592282" cy="426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1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-41254" y="672022"/>
            <a:ext cx="9144000" cy="4807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515512"/>
            <a:ext cx="9144000" cy="2044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900" t="6155" b="6504"/>
          <a:stretch/>
        </p:blipFill>
        <p:spPr>
          <a:xfrm>
            <a:off x="38636" y="2441864"/>
            <a:ext cx="8970281" cy="3906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7027" y="515512"/>
            <a:ext cx="581891" cy="482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015007"/>
            <a:ext cx="9144000" cy="3066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9799" y="3964168"/>
            <a:ext cx="9104401" cy="88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-19800" y="5349670"/>
            <a:ext cx="9144000" cy="1270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475408" y="205182"/>
            <a:ext cx="8443552" cy="65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0" y="1153139"/>
            <a:ext cx="9144000" cy="4551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178656"/>
            <a:ext cx="9144000" cy="5082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-16571" y="642010"/>
            <a:ext cx="9144000" cy="1978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715986"/>
            <a:ext cx="9144000" cy="4345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36918" y="1194955"/>
            <a:ext cx="1392382" cy="436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32245" y="1194955"/>
            <a:ext cx="4524198" cy="3108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24155" y="1704109"/>
            <a:ext cx="1288472" cy="40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32245" y="4302976"/>
            <a:ext cx="4791962" cy="17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-60000">
            <a:off x="230867" y="428896"/>
            <a:ext cx="8714169" cy="5760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" y="0"/>
            <a:ext cx="826655" cy="1015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84150" y="353293"/>
            <a:ext cx="810491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t="8572"/>
          <a:stretch/>
        </p:blipFill>
        <p:spPr>
          <a:xfrm>
            <a:off x="384575" y="6022494"/>
            <a:ext cx="8354179" cy="7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VAIO-PC</cp:lastModifiedBy>
  <cp:revision>19</cp:revision>
  <dcterms:created xsi:type="dcterms:W3CDTF">2019-02-20T14:17:48Z</dcterms:created>
  <dcterms:modified xsi:type="dcterms:W3CDTF">2019-02-25T06:19:05Z</dcterms:modified>
</cp:coreProperties>
</file>