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5" r:id="rId19"/>
    <p:sldId id="276" r:id="rId20"/>
    <p:sldId id="277" r:id="rId21"/>
    <p:sldId id="274" r:id="rId22"/>
    <p:sldId id="281" r:id="rId23"/>
    <p:sldId id="282" r:id="rId24"/>
    <p:sldId id="283" r:id="rId25"/>
    <p:sldId id="284" r:id="rId26"/>
    <p:sldId id="285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732" autoAdjust="0"/>
    <p:restoredTop sz="94660"/>
  </p:normalViewPr>
  <p:slideViewPr>
    <p:cSldViewPr snapToGrid="0">
      <p:cViewPr varScale="1">
        <p:scale>
          <a:sx n="92" d="100"/>
          <a:sy n="92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0BD1-181C-40FC-9DF0-FFEBE634533E}" type="datetimeFigureOut">
              <a:rPr lang="fa-IR" smtClean="0"/>
              <a:t>15/06/1440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E742-C219-4FBE-B596-68C64C6F07D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3486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0BD1-181C-40FC-9DF0-FFEBE634533E}" type="datetimeFigureOut">
              <a:rPr lang="fa-IR" smtClean="0"/>
              <a:t>15/06/1440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E742-C219-4FBE-B596-68C64C6F07D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4450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0BD1-181C-40FC-9DF0-FFEBE634533E}" type="datetimeFigureOut">
              <a:rPr lang="fa-IR" smtClean="0"/>
              <a:t>15/06/1440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E742-C219-4FBE-B596-68C64C6F07D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013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0BD1-181C-40FC-9DF0-FFEBE634533E}" type="datetimeFigureOut">
              <a:rPr lang="fa-IR" smtClean="0"/>
              <a:t>15/06/1440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E742-C219-4FBE-B596-68C64C6F07D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2145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0BD1-181C-40FC-9DF0-FFEBE634533E}" type="datetimeFigureOut">
              <a:rPr lang="fa-IR" smtClean="0"/>
              <a:t>15/06/1440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E742-C219-4FBE-B596-68C64C6F07D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164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0BD1-181C-40FC-9DF0-FFEBE634533E}" type="datetimeFigureOut">
              <a:rPr lang="fa-IR" smtClean="0"/>
              <a:t>15/06/1440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E742-C219-4FBE-B596-68C64C6F07D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317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0BD1-181C-40FC-9DF0-FFEBE634533E}" type="datetimeFigureOut">
              <a:rPr lang="fa-IR" smtClean="0"/>
              <a:t>15/06/1440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E742-C219-4FBE-B596-68C64C6F07D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614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0BD1-181C-40FC-9DF0-FFEBE634533E}" type="datetimeFigureOut">
              <a:rPr lang="fa-IR" smtClean="0"/>
              <a:t>15/06/1440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E742-C219-4FBE-B596-68C64C6F07D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3779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0BD1-181C-40FC-9DF0-FFEBE634533E}" type="datetimeFigureOut">
              <a:rPr lang="fa-IR" smtClean="0"/>
              <a:t>15/06/1440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E742-C219-4FBE-B596-68C64C6F07D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888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0BD1-181C-40FC-9DF0-FFEBE634533E}" type="datetimeFigureOut">
              <a:rPr lang="fa-IR" smtClean="0"/>
              <a:t>15/06/1440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E742-C219-4FBE-B596-68C64C6F07D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1982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0BD1-181C-40FC-9DF0-FFEBE634533E}" type="datetimeFigureOut">
              <a:rPr lang="fa-IR" smtClean="0"/>
              <a:t>15/06/1440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E742-C219-4FBE-B596-68C64C6F07D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154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F0BD1-181C-40FC-9DF0-FFEBE634533E}" type="datetimeFigureOut">
              <a:rPr lang="fa-IR" smtClean="0"/>
              <a:t>15/06/1440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E742-C219-4FBE-B596-68C64C6F07D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397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927" y="2182236"/>
            <a:ext cx="7772400" cy="2387600"/>
          </a:xfrm>
        </p:spPr>
        <p:txBody>
          <a:bodyPr/>
          <a:lstStyle/>
          <a:p>
            <a:r>
              <a:rPr lang="fa-IR" dirty="0" err="1" smtClean="0">
                <a:cs typeface="B Titr" panose="00000700000000000000" pitchFamily="2" charset="-78"/>
              </a:rPr>
              <a:t>آزمايشگاه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 err="1" smtClean="0">
                <a:cs typeface="B Titr" panose="00000700000000000000" pitchFamily="2" charset="-78"/>
              </a:rPr>
              <a:t>مكانيك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 err="1" smtClean="0">
                <a:cs typeface="B Titr" panose="00000700000000000000" pitchFamily="2" charset="-78"/>
              </a:rPr>
              <a:t>خاك</a:t>
            </a: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472" y="0"/>
            <a:ext cx="1408546" cy="172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5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107145" y="113245"/>
            <a:ext cx="5054400" cy="58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1395440"/>
            <a:ext cx="9144000" cy="3734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105801" y="0"/>
            <a:ext cx="693239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94418" y="0"/>
            <a:ext cx="457200" cy="405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-60000">
            <a:off x="0" y="1142276"/>
            <a:ext cx="9144000" cy="45734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71164" y="1062831"/>
            <a:ext cx="675409" cy="589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4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-60000">
            <a:off x="0" y="1068596"/>
            <a:ext cx="9144000" cy="472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-60000">
            <a:off x="2786886" y="329774"/>
            <a:ext cx="6159959" cy="19049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t="3830"/>
          <a:stretch/>
        </p:blipFill>
        <p:spPr>
          <a:xfrm>
            <a:off x="0" y="2036617"/>
            <a:ext cx="9144000" cy="37443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50382" y="353291"/>
            <a:ext cx="561109" cy="394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9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858990"/>
            <a:ext cx="9144000" cy="32073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75073" y="976745"/>
            <a:ext cx="623454" cy="405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925800" y="219591"/>
            <a:ext cx="1749600" cy="49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35082" y="1077296"/>
            <a:ext cx="9008918" cy="36920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900" y="4353791"/>
            <a:ext cx="519545" cy="415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39991" y="1077296"/>
            <a:ext cx="831273" cy="429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thin wall open drive samp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83" y="638450"/>
            <a:ext cx="3564370" cy="269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5" t="6472" r="17610" b="30498"/>
          <a:stretch/>
        </p:blipFill>
        <p:spPr bwMode="auto">
          <a:xfrm>
            <a:off x="322121" y="145473"/>
            <a:ext cx="5299364" cy="432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  <p:pic>
        <p:nvPicPr>
          <p:cNvPr id="13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35711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38" y="4582823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-60000">
            <a:off x="51664" y="397661"/>
            <a:ext cx="9144000" cy="60003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94518" y="581891"/>
            <a:ext cx="893618" cy="509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40112" y="0"/>
            <a:ext cx="3385194" cy="6858000"/>
          </a:xfrm>
          <a:prstGeom prst="rect">
            <a:avLst/>
          </a:prstGeom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084" y="613064"/>
            <a:ext cx="5562397" cy="300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 rot="-60000">
            <a:off x="3699164" y="4033278"/>
            <a:ext cx="5444836" cy="1790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 rot="-60000">
            <a:off x="4769183" y="5900362"/>
            <a:ext cx="3304800" cy="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Titr" panose="00000700000000000000" pitchFamily="2" charset="-78"/>
              </a:rPr>
              <a:t>نگارش گزارش </a:t>
            </a:r>
            <a:r>
              <a:rPr lang="fa-IR" dirty="0" err="1" smtClean="0">
                <a:cs typeface="B Titr" panose="00000700000000000000" pitchFamily="2" charset="-78"/>
              </a:rPr>
              <a:t>هاي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 err="1" smtClean="0">
                <a:cs typeface="B Titr" panose="00000700000000000000" pitchFamily="2" charset="-78"/>
              </a:rPr>
              <a:t>آزمايشگاهي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634239"/>
          </a:xfrm>
        </p:spPr>
        <p:txBody>
          <a:bodyPr>
            <a:normAutofit/>
          </a:bodyPr>
          <a:lstStyle/>
          <a:p>
            <a:r>
              <a:rPr lang="fa-IR" sz="3600" dirty="0" err="1" smtClean="0">
                <a:cs typeface="B Nazanin" panose="00000400000000000000" pitchFamily="2" charset="-78"/>
              </a:rPr>
              <a:t>اهميت</a:t>
            </a:r>
            <a:r>
              <a:rPr lang="fa-IR" sz="3600" dirty="0" smtClean="0">
                <a:cs typeface="B Nazanin" panose="00000400000000000000" pitchFamily="2" charset="-78"/>
              </a:rPr>
              <a:t> </a:t>
            </a:r>
            <a:r>
              <a:rPr lang="fa-IR" sz="3600" dirty="0" err="1" smtClean="0">
                <a:cs typeface="B Nazanin" panose="00000400000000000000" pitchFamily="2" charset="-78"/>
              </a:rPr>
              <a:t>كار</a:t>
            </a:r>
            <a:r>
              <a:rPr lang="fa-IR" sz="3600" dirty="0" smtClean="0">
                <a:cs typeface="B Nazanin" panose="00000400000000000000" pitchFamily="2" charset="-78"/>
              </a:rPr>
              <a:t> در </a:t>
            </a:r>
            <a:r>
              <a:rPr lang="fa-IR" sz="3600" dirty="0" err="1" smtClean="0">
                <a:cs typeface="B Nazanin" panose="00000400000000000000" pitchFamily="2" charset="-78"/>
              </a:rPr>
              <a:t>آزمايشگاه</a:t>
            </a:r>
            <a:endParaRPr lang="fa-IR" sz="3600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-60000">
            <a:off x="0" y="3026389"/>
            <a:ext cx="9144000" cy="8052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48945" y="2946657"/>
            <a:ext cx="1901537" cy="38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-60000">
            <a:off x="0" y="502566"/>
            <a:ext cx="9144000" cy="45851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90609" y="654627"/>
            <a:ext cx="810491" cy="446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90609" y="2088573"/>
            <a:ext cx="810491" cy="42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957009" y="4540827"/>
            <a:ext cx="5082180" cy="2317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0" t="15356" b="3249"/>
          <a:stretch/>
        </p:blipFill>
        <p:spPr bwMode="auto">
          <a:xfrm>
            <a:off x="1467292" y="350876"/>
            <a:ext cx="6057217" cy="620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-60000">
            <a:off x="2219319" y="1141072"/>
            <a:ext cx="4892400" cy="75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 rot="-60000">
            <a:off x="2125800" y="2613000"/>
            <a:ext cx="4892400" cy="163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-60000">
            <a:off x="845999" y="993000"/>
            <a:ext cx="7452001" cy="4872000"/>
          </a:xfrm>
          <a:prstGeom prst="rect">
            <a:avLst/>
          </a:prstGeom>
        </p:spPr>
      </p:pic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69"/>
          <a:stretch/>
        </p:blipFill>
        <p:spPr bwMode="auto">
          <a:xfrm>
            <a:off x="1693430" y="1172730"/>
            <a:ext cx="5932743" cy="414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7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 rot="-60000">
            <a:off x="0" y="836950"/>
            <a:ext cx="9144000" cy="2752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r="1540"/>
          <a:stretch/>
        </p:blipFill>
        <p:spPr>
          <a:xfrm rot="-60000">
            <a:off x="23243" y="3850366"/>
            <a:ext cx="9121798" cy="1829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tretch>
            <a:fillRect/>
          </a:stretch>
        </p:blipFill>
        <p:spPr>
          <a:xfrm rot="-60000">
            <a:off x="-28063" y="451088"/>
            <a:ext cx="9144000" cy="3295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 rot="-60000">
            <a:off x="1937885" y="3479167"/>
            <a:ext cx="5948646" cy="3327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b="4992"/>
          <a:stretch/>
        </p:blipFill>
        <p:spPr>
          <a:xfrm>
            <a:off x="0" y="1127102"/>
            <a:ext cx="9144000" cy="26759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47809" y="1127102"/>
            <a:ext cx="623455" cy="556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583835"/>
            <a:ext cx="9144000" cy="53712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37272" y="583835"/>
            <a:ext cx="592428" cy="485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9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-1" y="671166"/>
            <a:ext cx="9144000" cy="35984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34137" y="671166"/>
            <a:ext cx="759853" cy="540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-60000">
            <a:off x="36831" y="1185220"/>
            <a:ext cx="9144000" cy="4300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 smtClean="0">
                <a:cs typeface="B Nazanin" panose="00000400000000000000" pitchFamily="2" charset="-78"/>
              </a:rPr>
              <a:t>گزارش </a:t>
            </a:r>
            <a:r>
              <a:rPr lang="fa-IR" sz="3600" dirty="0" err="1" smtClean="0">
                <a:cs typeface="B Nazanin" panose="00000400000000000000" pitchFamily="2" charset="-78"/>
              </a:rPr>
              <a:t>نويسي</a:t>
            </a:r>
            <a:r>
              <a:rPr lang="fa-IR" sz="3600" dirty="0" smtClean="0">
                <a:cs typeface="B Nazanin" panose="00000400000000000000" pitchFamily="2" charset="-78"/>
              </a:rPr>
              <a:t> </a:t>
            </a:r>
            <a:r>
              <a:rPr lang="fa-IR" sz="3600" dirty="0" err="1" smtClean="0">
                <a:cs typeface="B Nazanin" panose="00000400000000000000" pitchFamily="2" charset="-78"/>
              </a:rPr>
              <a:t>مهندسي</a:t>
            </a:r>
            <a:endParaRPr lang="fa-IR" sz="3600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-60000">
            <a:off x="0" y="1976365"/>
            <a:ext cx="9144000" cy="1596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7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255568"/>
            <a:ext cx="9144000" cy="6346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68968" y="255568"/>
            <a:ext cx="656823" cy="347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7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1175729"/>
            <a:ext cx="9144000" cy="3197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554765"/>
            <a:ext cx="9144000" cy="34975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37649" y="554765"/>
            <a:ext cx="669702" cy="462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7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-60000">
            <a:off x="0" y="494394"/>
            <a:ext cx="9144000" cy="5869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7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-60000">
            <a:off x="27025" y="1331407"/>
            <a:ext cx="9144000" cy="31768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-60000">
            <a:off x="-31733" y="916203"/>
            <a:ext cx="9144000" cy="3716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 smtClean="0">
                <a:cs typeface="B Nazanin" panose="00000400000000000000" pitchFamily="2" charset="-78"/>
              </a:rPr>
              <a:t>انواع ارائه </a:t>
            </a:r>
            <a:r>
              <a:rPr lang="fa-IR" sz="3600" dirty="0" err="1" smtClean="0">
                <a:cs typeface="B Nazanin" panose="00000400000000000000" pitchFamily="2" charset="-78"/>
              </a:rPr>
              <a:t>هاي</a:t>
            </a:r>
            <a:r>
              <a:rPr lang="fa-IR" sz="3600" dirty="0" smtClean="0">
                <a:cs typeface="B Nazanin" panose="00000400000000000000" pitchFamily="2" charset="-78"/>
              </a:rPr>
              <a:t> </a:t>
            </a:r>
            <a:r>
              <a:rPr lang="fa-IR" sz="3600" dirty="0" err="1" smtClean="0">
                <a:cs typeface="B Nazanin" panose="00000400000000000000" pitchFamily="2" charset="-78"/>
              </a:rPr>
              <a:t>كتبي</a:t>
            </a:r>
            <a:endParaRPr lang="fa-IR" sz="36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-60000">
            <a:off x="0" y="1997054"/>
            <a:ext cx="9144000" cy="2863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743" y="120428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fa-IR" sz="3600" dirty="0" err="1" smtClean="0">
                <a:cs typeface="B Nazanin" panose="00000400000000000000" pitchFamily="2" charset="-78"/>
              </a:rPr>
              <a:t>تنظيم</a:t>
            </a:r>
            <a:r>
              <a:rPr lang="fa-IR" sz="3600" dirty="0" smtClean="0">
                <a:cs typeface="B Nazanin" panose="00000400000000000000" pitchFamily="2" charset="-78"/>
              </a:rPr>
              <a:t> </a:t>
            </a:r>
            <a:r>
              <a:rPr lang="fa-IR" sz="3600" dirty="0" err="1" smtClean="0">
                <a:cs typeface="B Nazanin" panose="00000400000000000000" pitchFamily="2" charset="-78"/>
              </a:rPr>
              <a:t>گزارشهاي</a:t>
            </a:r>
            <a:r>
              <a:rPr lang="fa-IR" sz="3600" dirty="0" smtClean="0">
                <a:cs typeface="B Nazanin" panose="00000400000000000000" pitchFamily="2" charset="-78"/>
              </a:rPr>
              <a:t> </a:t>
            </a:r>
            <a:r>
              <a:rPr lang="fa-IR" sz="3600" dirty="0" err="1" smtClean="0">
                <a:cs typeface="B Nazanin" panose="00000400000000000000" pitchFamily="2" charset="-78"/>
              </a:rPr>
              <a:t>آزمايشگاهي</a:t>
            </a:r>
            <a:endParaRPr lang="fa-IR" sz="3600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-60000">
            <a:off x="0" y="1582407"/>
            <a:ext cx="9144000" cy="3693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-60000">
            <a:off x="0" y="1137356"/>
            <a:ext cx="9144000" cy="4583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6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err="1" smtClean="0">
                <a:cs typeface="B Titr" panose="00000700000000000000" pitchFamily="2" charset="-78"/>
              </a:rPr>
              <a:t>آشنايي</a:t>
            </a:r>
            <a:r>
              <a:rPr lang="fa-IR" dirty="0" smtClean="0">
                <a:cs typeface="B Titr" panose="00000700000000000000" pitchFamily="2" charset="-78"/>
              </a:rPr>
              <a:t> با نمونه </a:t>
            </a:r>
            <a:r>
              <a:rPr lang="fa-IR" dirty="0" err="1" smtClean="0">
                <a:cs typeface="B Titr" panose="00000700000000000000" pitchFamily="2" charset="-78"/>
              </a:rPr>
              <a:t>گيري</a:t>
            </a: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 rot="-60000">
            <a:off x="813599" y="489000"/>
            <a:ext cx="7516801" cy="58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-60000">
            <a:off x="26788" y="1093474"/>
            <a:ext cx="9019533" cy="3148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25</Words>
  <Application>Microsoft Office PowerPoint</Application>
  <PresentationFormat>On-screen Show (4:3)</PresentationFormat>
  <Paragraphs>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B Nazanin</vt:lpstr>
      <vt:lpstr>B Titr</vt:lpstr>
      <vt:lpstr>Calibri</vt:lpstr>
      <vt:lpstr>Calibri Light</vt:lpstr>
      <vt:lpstr>Office Theme</vt:lpstr>
      <vt:lpstr>آزمايشگاه مكانيك خاك</vt:lpstr>
      <vt:lpstr>نگارش گزارش هاي آزمايشگاهي</vt:lpstr>
      <vt:lpstr>گزارش نويسي مهندسي</vt:lpstr>
      <vt:lpstr>انواع ارائه هاي كتبي</vt:lpstr>
      <vt:lpstr>تنظيم گزارشهاي آزمايشگاهي</vt:lpstr>
      <vt:lpstr>PowerPoint Presentation</vt:lpstr>
      <vt:lpstr>آشنايي با نمونه گيري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آزمايشگاه مكانيك خاك</dc:title>
  <dc:creator>ADMIN</dc:creator>
  <cp:lastModifiedBy>sony</cp:lastModifiedBy>
  <cp:revision>22</cp:revision>
  <dcterms:created xsi:type="dcterms:W3CDTF">2019-02-17T08:40:03Z</dcterms:created>
  <dcterms:modified xsi:type="dcterms:W3CDTF">2019-02-20T14:16:45Z</dcterms:modified>
</cp:coreProperties>
</file>