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1763-CE64-4103-8BB1-E8945822488E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6730-08C8-4D3F-9927-9DAF01BE7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2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1763-CE64-4103-8BB1-E8945822488E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6730-08C8-4D3F-9927-9DAF01BE7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1763-CE64-4103-8BB1-E8945822488E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6730-08C8-4D3F-9927-9DAF01BE7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1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1763-CE64-4103-8BB1-E8945822488E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6730-08C8-4D3F-9927-9DAF01BE7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6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1763-CE64-4103-8BB1-E8945822488E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6730-08C8-4D3F-9927-9DAF01BE7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36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1763-CE64-4103-8BB1-E8945822488E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6730-08C8-4D3F-9927-9DAF01BE7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5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1763-CE64-4103-8BB1-E8945822488E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6730-08C8-4D3F-9927-9DAF01BE7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0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1763-CE64-4103-8BB1-E8945822488E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6730-08C8-4D3F-9927-9DAF01BE7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91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1763-CE64-4103-8BB1-E8945822488E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6730-08C8-4D3F-9927-9DAF01BE7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2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1763-CE64-4103-8BB1-E8945822488E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6730-08C8-4D3F-9927-9DAF01BE7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9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1763-CE64-4103-8BB1-E8945822488E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6730-08C8-4D3F-9927-9DAF01BE7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6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11763-CE64-4103-8BB1-E8945822488E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D6730-08C8-4D3F-9927-9DAF01BE7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4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907431" y="2629687"/>
            <a:ext cx="7329137" cy="15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39665" y="707064"/>
            <a:ext cx="8664669" cy="383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39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302526"/>
            <a:ext cx="9144000" cy="43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84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325378"/>
            <a:ext cx="9144000" cy="446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9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5485329" y="109182"/>
            <a:ext cx="3550560" cy="587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969387"/>
            <a:ext cx="9144000" cy="4230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2226676" y="5248091"/>
            <a:ext cx="4690648" cy="4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66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96660"/>
            <a:ext cx="9144000" cy="4771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377578" y="4868634"/>
            <a:ext cx="6388843" cy="189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27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213349"/>
            <a:ext cx="9144000" cy="42749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91319" y="4676202"/>
            <a:ext cx="8366078" cy="149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86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187" y="97836"/>
            <a:ext cx="2833933" cy="473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731264"/>
            <a:ext cx="9144000" cy="610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3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327" y="109650"/>
            <a:ext cx="3159673" cy="579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688744"/>
            <a:ext cx="9144000" cy="3338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09370" y="3884624"/>
            <a:ext cx="8638846" cy="245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38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 rot="-60000">
            <a:off x="190804" y="480515"/>
            <a:ext cx="8762391" cy="589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1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25656" y="120137"/>
            <a:ext cx="8892687" cy="5171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923092" y="5291200"/>
            <a:ext cx="3843725" cy="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92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569105"/>
            <a:ext cx="9144000" cy="304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18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502525"/>
            <a:ext cx="9144000" cy="585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60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114290"/>
            <a:ext cx="9144000" cy="662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6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256637"/>
            <a:ext cx="9144000" cy="634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75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b="18087"/>
          <a:stretch/>
        </p:blipFill>
        <p:spPr>
          <a:xfrm>
            <a:off x="0" y="418433"/>
            <a:ext cx="9144000" cy="549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85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77420" y="403050"/>
            <a:ext cx="8966579" cy="10630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1299990"/>
            <a:ext cx="9144000" cy="382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18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478345"/>
            <a:ext cx="9144000" cy="336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30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7303430" y="130202"/>
            <a:ext cx="1661271" cy="619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750077"/>
            <a:ext cx="9144000" cy="536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63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8324301" y="0"/>
            <a:ext cx="684053" cy="481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481219"/>
            <a:ext cx="9144000" cy="620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91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7384865" y="144940"/>
            <a:ext cx="1498401" cy="481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626159"/>
            <a:ext cx="9144000" cy="54852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3562207" y="6111450"/>
            <a:ext cx="2019585" cy="48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04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279833"/>
            <a:ext cx="9144000" cy="629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92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124579" y="0"/>
            <a:ext cx="5276979" cy="65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41943" y="854344"/>
            <a:ext cx="8860113" cy="1027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41943" y="1882032"/>
            <a:ext cx="8420730" cy="417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88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886" y="98506"/>
            <a:ext cx="1009792" cy="4649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563412"/>
            <a:ext cx="9144000" cy="5759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737" y="6323021"/>
            <a:ext cx="1433254" cy="43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55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591037"/>
            <a:ext cx="9144000" cy="567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63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190760"/>
            <a:ext cx="9144000" cy="647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55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882" y="125801"/>
            <a:ext cx="1563549" cy="4649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796670"/>
            <a:ext cx="9144000" cy="575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175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452842"/>
            <a:ext cx="9144000" cy="477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97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542" y="200944"/>
            <a:ext cx="1042366" cy="505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854865"/>
            <a:ext cx="9144000" cy="10266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0" y="1781003"/>
            <a:ext cx="9144000" cy="416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160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95755"/>
            <a:ext cx="9144000" cy="66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304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208833"/>
            <a:ext cx="9144000" cy="2209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b="45930"/>
          <a:stretch/>
        </p:blipFill>
        <p:spPr>
          <a:xfrm>
            <a:off x="0" y="2514138"/>
            <a:ext cx="9144000" cy="321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957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0"/>
            <a:ext cx="9144000" cy="651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249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1048648"/>
            <a:ext cx="9144000" cy="334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85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349055"/>
            <a:ext cx="9144000" cy="438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421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892950" y="250118"/>
            <a:ext cx="8013190" cy="548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156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428" y="249881"/>
            <a:ext cx="781775" cy="407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889497"/>
            <a:ext cx="9144000" cy="507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126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608822"/>
            <a:ext cx="9144000" cy="20646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3155791"/>
            <a:ext cx="9144000" cy="152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693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434" y="149018"/>
            <a:ext cx="1987011" cy="473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468483" y="908143"/>
            <a:ext cx="6254197" cy="337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907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413" y="58002"/>
            <a:ext cx="1856715" cy="4649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521896"/>
            <a:ext cx="9144000" cy="63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136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938" y="139286"/>
            <a:ext cx="944644" cy="383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870659"/>
            <a:ext cx="9144000" cy="369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926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4241" y="134119"/>
            <a:ext cx="716627" cy="530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760445"/>
            <a:ext cx="9144000" cy="481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533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046" y="244552"/>
            <a:ext cx="879496" cy="473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76795" y="866300"/>
            <a:ext cx="8990409" cy="1549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-12441" y="2415988"/>
            <a:ext cx="9022983" cy="290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539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111" y="251295"/>
            <a:ext cx="651479" cy="4322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155149" y="960096"/>
            <a:ext cx="5374701" cy="136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266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829" y="137108"/>
            <a:ext cx="3420264" cy="6606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55870" y="797764"/>
            <a:ext cx="9088130" cy="397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13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533038"/>
            <a:ext cx="9144000" cy="382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889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229716"/>
            <a:ext cx="9144000" cy="9940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1086657"/>
            <a:ext cx="9144000" cy="392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113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493762" y="109406"/>
            <a:ext cx="6156475" cy="663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192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510049" y="199125"/>
            <a:ext cx="6123902" cy="645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706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23378" y="264375"/>
            <a:ext cx="8697243" cy="63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84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582856" y="0"/>
            <a:ext cx="7978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117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72239" y="137953"/>
            <a:ext cx="8599521" cy="658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731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93444" y="0"/>
            <a:ext cx="8157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136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72239" y="509062"/>
            <a:ext cx="8599521" cy="583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924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832014" y="0"/>
            <a:ext cx="7479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8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355"/>
            <a:ext cx="914400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10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317855"/>
            <a:ext cx="9144000" cy="341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17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454693" y="98991"/>
            <a:ext cx="4234613" cy="709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1444773"/>
            <a:ext cx="9144000" cy="20306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5027938" y="808585"/>
            <a:ext cx="3974021" cy="636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-1" y="3393576"/>
            <a:ext cx="9144000" cy="33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87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07091" y="737437"/>
            <a:ext cx="8729817" cy="538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04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0</Words>
  <Application>Microsoft Office PowerPoint</Application>
  <PresentationFormat>On-screen Show (4:3)</PresentationFormat>
  <Paragraphs>0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VAIO-PC</dc:creator>
  <cp:lastModifiedBy>VAIO-PC</cp:lastModifiedBy>
  <cp:revision>12</cp:revision>
  <dcterms:created xsi:type="dcterms:W3CDTF">2019-05-16T05:10:52Z</dcterms:created>
  <dcterms:modified xsi:type="dcterms:W3CDTF">2019-05-16T05:57:43Z</dcterms:modified>
</cp:coreProperties>
</file>