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2" r:id="rId27"/>
    <p:sldId id="283" r:id="rId28"/>
    <p:sldId id="281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3-7E4E-4E60-8497-06C7B73971E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2C28-D83A-466C-8F0E-F05B0945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09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3-7E4E-4E60-8497-06C7B73971E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2C28-D83A-466C-8F0E-F05B0945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9244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365125"/>
            <a:ext cx="1478756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365125"/>
            <a:ext cx="4321969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3-7E4E-4E60-8497-06C7B73971E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2C28-D83A-466C-8F0E-F05B0945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9812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3-7E4E-4E60-8497-06C7B73971E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2C28-D83A-466C-8F0E-F05B0945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7903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3-7E4E-4E60-8497-06C7B73971E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2C28-D83A-466C-8F0E-F05B0945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8490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7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825625"/>
            <a:ext cx="2900363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3-7E4E-4E60-8497-06C7B73971E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2C28-D83A-466C-8F0E-F05B0945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73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3-7E4E-4E60-8497-06C7B73971E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2C28-D83A-466C-8F0E-F05B0945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2078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3-7E4E-4E60-8497-06C7B73971E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2C28-D83A-466C-8F0E-F05B0945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4025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3-7E4E-4E60-8497-06C7B73971E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2C28-D83A-466C-8F0E-F05B0945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7114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3-7E4E-4E60-8497-06C7B73971E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2C28-D83A-466C-8F0E-F05B0945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6314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B7503-7E4E-4E60-8497-06C7B73971E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232C28-D83A-466C-8F0E-F05B0945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0935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B7503-7E4E-4E60-8497-06C7B73971EA}" type="datetimeFigureOut">
              <a:rPr lang="en-US" smtClean="0"/>
              <a:t>4/25/2019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32C28-D83A-466C-8F0E-F05B094558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4974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13" Type="http://schemas.openxmlformats.org/officeDocument/2006/relationships/image" Target="../media/image13.emf"/><Relationship Id="rId3" Type="http://schemas.openxmlformats.org/officeDocument/2006/relationships/image" Target="../media/image3.emf"/><Relationship Id="rId7" Type="http://schemas.openxmlformats.org/officeDocument/2006/relationships/image" Target="../media/image7.emf"/><Relationship Id="rId12" Type="http://schemas.openxmlformats.org/officeDocument/2006/relationships/image" Target="../media/image12.emf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11" Type="http://schemas.openxmlformats.org/officeDocument/2006/relationships/image" Target="../media/image11.emf"/><Relationship Id="rId5" Type="http://schemas.openxmlformats.org/officeDocument/2006/relationships/image" Target="../media/image5.emf"/><Relationship Id="rId10" Type="http://schemas.openxmlformats.org/officeDocument/2006/relationships/image" Target="../media/image10.emf"/><Relationship Id="rId4" Type="http://schemas.openxmlformats.org/officeDocument/2006/relationships/image" Target="../media/image4.emf"/><Relationship Id="rId9" Type="http://schemas.openxmlformats.org/officeDocument/2006/relationships/image" Target="../media/image9.e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356972" y="2837672"/>
            <a:ext cx="4430056" cy="1182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487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6468" y="168319"/>
            <a:ext cx="2671063" cy="5709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71550"/>
            <a:ext cx="9144000" cy="4914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5635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61561"/>
            <a:ext cx="9144000" cy="433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445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912"/>
            <a:ext cx="91440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20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3797"/>
            <a:ext cx="9144000" cy="4352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86571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287"/>
            <a:ext cx="9144000" cy="682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695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1975"/>
            <a:ext cx="9144000" cy="573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9808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0062"/>
            <a:ext cx="9144000" cy="58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630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946" y="214754"/>
            <a:ext cx="1889289" cy="5872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11866"/>
            <a:ext cx="91440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14889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90225" y="151845"/>
            <a:ext cx="1563549" cy="52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7315"/>
            <a:ext cx="9144000" cy="586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670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6127"/>
            <a:ext cx="9144000" cy="290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44261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2031232" y="223234"/>
            <a:ext cx="5081535" cy="73406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957297"/>
            <a:ext cx="9144000" cy="15156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76265" y="2582366"/>
            <a:ext cx="2117306" cy="6280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69430" y="3206999"/>
            <a:ext cx="1824141" cy="4078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2930" y="3614812"/>
            <a:ext cx="3159673" cy="53015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85089" y="4184306"/>
            <a:ext cx="1107514" cy="4322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26206" y="4655925"/>
            <a:ext cx="2117306" cy="5301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542723" y="5185046"/>
            <a:ext cx="2149880" cy="55462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26206" y="5780800"/>
            <a:ext cx="2215028" cy="53015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642319" y="2742093"/>
            <a:ext cx="2638489" cy="4649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261223" y="3260015"/>
            <a:ext cx="2019585" cy="43228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751044" y="3692296"/>
            <a:ext cx="1530975" cy="5301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8140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7355" y="216166"/>
            <a:ext cx="1889289" cy="6117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90600"/>
            <a:ext cx="91440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1362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0"/>
            <a:ext cx="8763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2293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443800"/>
            <a:ext cx="9144000" cy="146663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1910437"/>
            <a:ext cx="9144000" cy="32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6869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0" y="571051"/>
            <a:ext cx="9144000" cy="571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10144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033" y="2144904"/>
            <a:ext cx="2833933" cy="766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6200"/>
            <a:ext cx="9144000" cy="670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4983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5800"/>
            <a:ext cx="9144000" cy="5486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6502021"/>
            <a:ext cx="4524375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15299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733425"/>
            <a:ext cx="9144000" cy="539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3269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lum bright="-20000" contrast="40000"/>
          </a:blip>
          <a:stretch>
            <a:fillRect/>
          </a:stretch>
        </p:blipFill>
        <p:spPr>
          <a:xfrm>
            <a:off x="4146803" y="205022"/>
            <a:ext cx="1205236" cy="497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" y="1042987"/>
            <a:ext cx="9048750" cy="4772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4791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3350"/>
            <a:ext cx="9144000" cy="659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13019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1996" y="98474"/>
            <a:ext cx="2117306" cy="6280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55952" y="918784"/>
            <a:ext cx="8632095" cy="489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 bright="-20000" contrast="40000"/>
          </a:blip>
          <a:stretch>
            <a:fillRect/>
          </a:stretch>
        </p:blipFill>
        <p:spPr>
          <a:xfrm>
            <a:off x="6998758" y="1408159"/>
            <a:ext cx="1889289" cy="40781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 bright="-20000" contrast="40000"/>
          </a:blip>
          <a:stretch>
            <a:fillRect/>
          </a:stretch>
        </p:blipFill>
        <p:spPr>
          <a:xfrm>
            <a:off x="0" y="2080691"/>
            <a:ext cx="9144000" cy="1932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8139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161" y="0"/>
            <a:ext cx="85836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31241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6300"/>
            <a:ext cx="9144000" cy="510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68624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7297"/>
            <a:ext cx="9144000" cy="3857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53500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04825"/>
            <a:ext cx="9144000" cy="584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7360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700"/>
            <a:ext cx="914400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834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" y="520463"/>
            <a:ext cx="8991600" cy="3524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84627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" y="0"/>
            <a:ext cx="87439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76559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4990"/>
            <a:ext cx="9144000" cy="3971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70304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81025"/>
            <a:ext cx="9144000" cy="5695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22674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23912"/>
            <a:ext cx="9144000" cy="5210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708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0813" y="211765"/>
            <a:ext cx="1856715" cy="4567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1066080"/>
            <a:ext cx="9144000" cy="1941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759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9075"/>
            <a:ext cx="9144000" cy="641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51516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95362"/>
            <a:ext cx="91440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2296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50" y="0"/>
            <a:ext cx="8648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56336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38150"/>
            <a:ext cx="9144000" cy="5981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358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1912"/>
            <a:ext cx="9144000" cy="6734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77323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9600"/>
            <a:ext cx="9144000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66052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45075"/>
          <a:stretch/>
        </p:blipFill>
        <p:spPr>
          <a:xfrm>
            <a:off x="34235" y="0"/>
            <a:ext cx="9109765" cy="398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88523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12" y="314325"/>
            <a:ext cx="9096375" cy="622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460372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97516"/>
            <a:ext cx="9144000" cy="3943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44594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68231"/>
            <a:ext cx="9144000" cy="443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6357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9263" y="132705"/>
            <a:ext cx="3061951" cy="50568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926564"/>
            <a:ext cx="9144000" cy="1865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60201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050"/>
            <a:ext cx="9144000" cy="681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81948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80256"/>
            <a:ext cx="9144000" cy="451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38983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" y="0"/>
            <a:ext cx="84391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09657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b="34830"/>
          <a:stretch/>
        </p:blipFill>
        <p:spPr>
          <a:xfrm>
            <a:off x="9525" y="871893"/>
            <a:ext cx="9124950" cy="4382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66825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51208"/>
            <a:ext cx="9144000" cy="3381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56774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47825"/>
            <a:ext cx="914400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513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6607" y="109488"/>
            <a:ext cx="1107514" cy="4975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4446"/>
            <a:ext cx="9144000" cy="2914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0283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63472" y="206436"/>
            <a:ext cx="2117306" cy="522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728436"/>
            <a:ext cx="9144000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3585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04416" y="114979"/>
            <a:ext cx="2117306" cy="5138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819738"/>
            <a:ext cx="9144000" cy="2952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46324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97060" y="247216"/>
            <a:ext cx="2149880" cy="44043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0" y="982915"/>
            <a:ext cx="9144000" cy="21353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54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0</Words>
  <Application>Microsoft Office PowerPoint</Application>
  <PresentationFormat>On-screen Show (4:3)</PresentationFormat>
  <Paragraphs>0</Paragraphs>
  <Slides>55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VAIO-PC</dc:creator>
  <cp:lastModifiedBy>VAIO-PC</cp:lastModifiedBy>
  <cp:revision>66</cp:revision>
  <dcterms:created xsi:type="dcterms:W3CDTF">2019-04-25T12:19:12Z</dcterms:created>
  <dcterms:modified xsi:type="dcterms:W3CDTF">2019-04-25T15:34:48Z</dcterms:modified>
</cp:coreProperties>
</file>