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3" r:id="rId28"/>
    <p:sldId id="281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7503-7E4E-4E60-8497-06C7B73971EA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2C28-D83A-466C-8F0E-F05B09455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09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7503-7E4E-4E60-8497-06C7B73971EA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2C28-D83A-466C-8F0E-F05B09455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924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7503-7E4E-4E60-8497-06C7B73971EA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2C28-D83A-466C-8F0E-F05B09455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812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7503-7E4E-4E60-8497-06C7B73971EA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2C28-D83A-466C-8F0E-F05B09455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790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7503-7E4E-4E60-8497-06C7B73971EA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2C28-D83A-466C-8F0E-F05B09455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490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7503-7E4E-4E60-8497-06C7B73971EA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2C28-D83A-466C-8F0E-F05B09455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173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7503-7E4E-4E60-8497-06C7B73971EA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2C28-D83A-466C-8F0E-F05B09455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78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7503-7E4E-4E60-8497-06C7B73971EA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2C28-D83A-466C-8F0E-F05B09455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02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7503-7E4E-4E60-8497-06C7B73971EA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2C28-D83A-466C-8F0E-F05B09455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71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7503-7E4E-4E60-8497-06C7B73971EA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2C28-D83A-466C-8F0E-F05B09455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314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7503-7E4E-4E60-8497-06C7B73971EA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2C28-D83A-466C-8F0E-F05B09455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093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B7503-7E4E-4E60-8497-06C7B73971EA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32C28-D83A-466C-8F0E-F05B09455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97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12" Type="http://schemas.openxmlformats.org/officeDocument/2006/relationships/image" Target="../media/image12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11" Type="http://schemas.openxmlformats.org/officeDocument/2006/relationships/image" Target="../media/image11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356972" y="2837672"/>
            <a:ext cx="4430056" cy="118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8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468" y="168319"/>
            <a:ext cx="2671063" cy="5709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1550"/>
            <a:ext cx="91440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563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1561"/>
            <a:ext cx="9144000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445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3912"/>
            <a:ext cx="91440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2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3797"/>
            <a:ext cx="9144000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5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7"/>
            <a:ext cx="9144000" cy="682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695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1975"/>
            <a:ext cx="9144000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0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0062"/>
            <a:ext cx="9144000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630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946" y="214754"/>
            <a:ext cx="1889289" cy="587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11866"/>
            <a:ext cx="914400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88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0225" y="151845"/>
            <a:ext cx="1563549" cy="52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27315"/>
            <a:ext cx="91440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167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6127"/>
            <a:ext cx="9144000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26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031232" y="223234"/>
            <a:ext cx="5081535" cy="7340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957297"/>
            <a:ext cx="9144000" cy="15156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265" y="2582366"/>
            <a:ext cx="2117306" cy="6280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9430" y="3206999"/>
            <a:ext cx="1824141" cy="4078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2930" y="3614812"/>
            <a:ext cx="3159673" cy="5301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5089" y="4184306"/>
            <a:ext cx="1107514" cy="4322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6206" y="4655925"/>
            <a:ext cx="2117306" cy="5301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42723" y="5185046"/>
            <a:ext cx="2149880" cy="5546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6206" y="5780800"/>
            <a:ext cx="2215028" cy="5301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42319" y="2742093"/>
            <a:ext cx="2638489" cy="46490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61223" y="3260015"/>
            <a:ext cx="2019585" cy="43228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51044" y="3692296"/>
            <a:ext cx="1530975" cy="53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14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355" y="216166"/>
            <a:ext cx="1889289" cy="6117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0600"/>
            <a:ext cx="9144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36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0"/>
            <a:ext cx="876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2293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443800"/>
            <a:ext cx="9144000" cy="14666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1910437"/>
            <a:ext cx="9144000" cy="324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6869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571051"/>
            <a:ext cx="9144000" cy="571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144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5033" y="2144904"/>
            <a:ext cx="2833933" cy="76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783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983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" y="6502021"/>
            <a:ext cx="4524375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529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425"/>
            <a:ext cx="914400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3269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146803" y="205022"/>
            <a:ext cx="1205236" cy="497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" y="1042987"/>
            <a:ext cx="9048750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7913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350"/>
            <a:ext cx="9144000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01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1996" y="98474"/>
            <a:ext cx="2117306" cy="6280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255952" y="918784"/>
            <a:ext cx="8632095" cy="489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6998758" y="1408159"/>
            <a:ext cx="1889289" cy="4078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0" y="2080691"/>
            <a:ext cx="9144000" cy="193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8139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61" y="0"/>
            <a:ext cx="85836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124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6300"/>
            <a:ext cx="9144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6862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297"/>
            <a:ext cx="91440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5350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4825"/>
            <a:ext cx="9144000" cy="58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7360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6700"/>
            <a:ext cx="91440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4834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520463"/>
            <a:ext cx="8991600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4627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" y="0"/>
            <a:ext cx="8743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655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4990"/>
            <a:ext cx="914400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7030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1025"/>
            <a:ext cx="9144000" cy="569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267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3912"/>
            <a:ext cx="91440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870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813" y="211765"/>
            <a:ext cx="1856715" cy="4567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1066080"/>
            <a:ext cx="9144000" cy="194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75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075"/>
            <a:ext cx="9144000" cy="641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5151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5362"/>
            <a:ext cx="9144000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229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0"/>
            <a:ext cx="8648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633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8150"/>
            <a:ext cx="9144000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8358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912"/>
            <a:ext cx="9144000" cy="673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7323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1440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6605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45075"/>
          <a:stretch/>
        </p:blipFill>
        <p:spPr>
          <a:xfrm>
            <a:off x="34235" y="0"/>
            <a:ext cx="9109765" cy="398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8852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314325"/>
            <a:ext cx="9096375" cy="622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037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7516"/>
            <a:ext cx="91440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4459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8231"/>
            <a:ext cx="9144000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35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263" y="132705"/>
            <a:ext cx="3061951" cy="5056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926564"/>
            <a:ext cx="9144000" cy="186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6020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914400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8194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0256"/>
            <a:ext cx="9144000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3898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" y="0"/>
            <a:ext cx="8439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0965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34830"/>
          <a:stretch/>
        </p:blipFill>
        <p:spPr>
          <a:xfrm>
            <a:off x="9525" y="871893"/>
            <a:ext cx="9124950" cy="438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82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1208"/>
            <a:ext cx="9144000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5677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7825"/>
            <a:ext cx="914400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513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6607" y="109488"/>
            <a:ext cx="1107514" cy="497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4446"/>
            <a:ext cx="914400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028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3472" y="206436"/>
            <a:ext cx="2117306" cy="52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28436"/>
            <a:ext cx="914400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58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4416" y="114979"/>
            <a:ext cx="2117306" cy="5138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819738"/>
            <a:ext cx="9144000" cy="295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632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060" y="247216"/>
            <a:ext cx="2149880" cy="4404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982915"/>
            <a:ext cx="9144000" cy="213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5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0</Words>
  <Application>Microsoft Office PowerPoint</Application>
  <PresentationFormat>On-screen Show (4:3)</PresentationFormat>
  <Paragraphs>0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VAIO-PC</dc:creator>
  <cp:lastModifiedBy>VAIO-PC</cp:lastModifiedBy>
  <cp:revision>66</cp:revision>
  <dcterms:created xsi:type="dcterms:W3CDTF">2019-04-25T12:19:12Z</dcterms:created>
  <dcterms:modified xsi:type="dcterms:W3CDTF">2019-04-25T15:34:48Z</dcterms:modified>
</cp:coreProperties>
</file>